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Proxima Nova" panose="020B0604020202020204" charset="0"/>
      <p:regular r:id="rId7"/>
      <p:bold r:id="rId8"/>
      <p:italic r:id="rId9"/>
      <p:boldItalic r:id="rId10"/>
    </p:embeddedFont>
    <p:embeddedFont>
      <p:font typeface="Proxima Nova Semibold" panose="020B0604020202020204" charset="0"/>
      <p:regular r:id="rId11"/>
      <p:bold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25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481a07b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14481a07b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4481a07b3b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g14481a07b3b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481a07b3b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14481a07b3b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4481a07b3b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g14481a07b3b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403000" cy="17130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Definition: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78725" y="1152475"/>
            <a:ext cx="2403000" cy="174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700">
                <a:latin typeface="Proxima Nova"/>
                <a:ea typeface="Proxima Nova"/>
                <a:cs typeface="Proxima Nova"/>
                <a:sym typeface="Proxima Nova"/>
              </a:rPr>
              <a:t>Questions that I have: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6045750" y="1152475"/>
            <a:ext cx="2403000" cy="174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Theory to Practice: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311700" y="432486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>
                <a:solidFill>
                  <a:srgbClr val="326872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STUDENT CENTERED PRACTICE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97150" y="3035150"/>
            <a:ext cx="8185800" cy="16932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Proxima Nova"/>
                <a:ea typeface="Proxima Nova"/>
                <a:cs typeface="Proxima Nova"/>
                <a:sym typeface="Proxima Nova"/>
              </a:rPr>
              <a:t>Small steps I am committing to make in my UNIV 101 section this semester?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403000" cy="17130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Definition: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78725" y="1152475"/>
            <a:ext cx="2403000" cy="174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700">
                <a:latin typeface="Proxima Nova"/>
                <a:ea typeface="Proxima Nova"/>
                <a:cs typeface="Proxima Nova"/>
                <a:sym typeface="Proxima Nova"/>
              </a:rPr>
              <a:t>Questions that I have: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6045750" y="1152475"/>
            <a:ext cx="2403000" cy="174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Theory to Practice: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432486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>
                <a:solidFill>
                  <a:srgbClr val="326872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INCLUSIVE TEACHING </a:t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297150" y="3035150"/>
            <a:ext cx="8185800" cy="17085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Small steps I am committing to make in my UNIV 101 section this semester?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403000" cy="17130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Definition: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178725" y="1152475"/>
            <a:ext cx="2403000" cy="174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700">
                <a:latin typeface="Proxima Nova"/>
                <a:ea typeface="Proxima Nova"/>
                <a:cs typeface="Proxima Nova"/>
                <a:sym typeface="Proxima Nova"/>
              </a:rPr>
              <a:t>Questions that I have: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6045750" y="1152475"/>
            <a:ext cx="2403000" cy="174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Theory to Practice: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11700" y="432486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>
                <a:solidFill>
                  <a:srgbClr val="326872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UNIVERSAL DESIGN FOR LEARNING (UDL)</a:t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297150" y="3035150"/>
            <a:ext cx="8185800" cy="16470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Small steps I am committing to make in my UNIV 101 section this semester?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403000" cy="17130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Definition: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78725" y="1152475"/>
            <a:ext cx="2403000" cy="174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700">
                <a:latin typeface="Proxima Nova"/>
                <a:ea typeface="Proxima Nova"/>
                <a:cs typeface="Proxima Nova"/>
                <a:sym typeface="Proxima Nova"/>
              </a:rPr>
              <a:t>Questions that I have:</a:t>
            </a:r>
            <a:endParaRPr sz="17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6045750" y="1152475"/>
            <a:ext cx="2403000" cy="174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Theory to Practice: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32486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>
                <a:solidFill>
                  <a:srgbClr val="326872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EQUITY BASED TEACHING PRACTICES </a:t>
            </a:r>
            <a:endParaRPr/>
          </a:p>
        </p:txBody>
      </p:sp>
      <p:sp>
        <p:nvSpPr>
          <p:cNvPr id="85" name="Google Shape;85;p16"/>
          <p:cNvSpPr txBox="1"/>
          <p:nvPr/>
        </p:nvSpPr>
        <p:spPr>
          <a:xfrm>
            <a:off x="297150" y="3035150"/>
            <a:ext cx="8185800" cy="17085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Small steps I am committing to make in my UNIV 101 section this semester?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(16:9)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Proxima Nova</vt:lpstr>
      <vt:lpstr>Proxima Nova Semibold</vt:lpstr>
      <vt:lpstr>Arial</vt:lpstr>
      <vt:lpstr>Simple Light</vt:lpstr>
      <vt:lpstr>STUDENT CENTERED PRACTICE</vt:lpstr>
      <vt:lpstr>INCLUSIVE TEACHING </vt:lpstr>
      <vt:lpstr>UNIVERSAL DESIGN FOR LEARNING (UDL)</vt:lpstr>
      <vt:lpstr>EQUITY BASED TEACHING PRACTICES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CENTERED PRACTICE</dc:title>
  <dc:creator>Southard, Katelyn Marie - (ksouthard)</dc:creator>
  <cp:lastModifiedBy>Southard, Katelyn Marie - (ksouthard)</cp:lastModifiedBy>
  <cp:revision>1</cp:revision>
  <dcterms:modified xsi:type="dcterms:W3CDTF">2022-08-23T18:40:28Z</dcterms:modified>
</cp:coreProperties>
</file>